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96117"/>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主要讲述了中国人工智能应用</a:t>
            </a:r>
            <a:r>
              <a:rPr lang="en-US" altLang="zh-CN" b="1" dirty="0" err="1">
                <a:latin typeface="Times New Roman" panose="02020603050405020304" pitchFamily="18" charset="0"/>
                <a:ea typeface="宋体" panose="02010600030101010101" pitchFamily="2" charset="-122"/>
              </a:rPr>
              <a:t>DeepSeek</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在全球范围内受欢迎的情况</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以及其新模型</a:t>
            </a:r>
            <a:r>
              <a:rPr lang="en-US" altLang="zh-CN" b="1" dirty="0">
                <a:latin typeface="Times New Roman" panose="02020603050405020304" pitchFamily="18" charset="0"/>
                <a:ea typeface="宋体" panose="02010600030101010101" pitchFamily="2" charset="-122"/>
              </a:rPr>
              <a:t>DeepSeekR1</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的发布和特点。</a:t>
            </a:r>
            <a:endParaRPr lang="zh-CN" altLang="en-US" dirty="0"/>
          </a:p>
        </p:txBody>
      </p:sp>
      <p:pic>
        <p:nvPicPr>
          <p:cNvPr id="3" name="语篇导航-DA.eps" descr="id:2147486385;FounderCES"/>
          <p:cNvPicPr/>
          <p:nvPr/>
        </p:nvPicPr>
        <p:blipFill>
          <a:blip r:embed="rId1"/>
          <a:stretch>
            <a:fillRect/>
          </a:stretch>
        </p:blipFill>
        <p:spPr>
          <a:xfrm>
            <a:off x="577736" y="2672853"/>
            <a:ext cx="1917070" cy="468115"/>
          </a:xfrm>
          <a:prstGeom prst="rect">
            <a:avLst/>
          </a:prstGeom>
        </p:spPr>
      </p:pic>
      <p:pic>
        <p:nvPicPr>
          <p:cNvPr id="5" name="图片 4"/>
          <p:cNvPicPr>
            <a:picLocks noChangeAspect="1"/>
          </p:cNvPicPr>
          <p:nvPr/>
        </p:nvPicPr>
        <p:blipFill>
          <a:blip r:embed="rId2"/>
          <a:stretch>
            <a:fillRect/>
          </a:stretch>
        </p:blipFill>
        <p:spPr>
          <a:xfrm>
            <a:off x="775046" y="1268760"/>
            <a:ext cx="10640319" cy="118823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563118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people across China are preparing for the Spring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AI app is becoming popular around the world. The Chinese AI app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became the most popular free app on the Apple App Store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worldwide, ahead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ChatGPT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OpenAI, Gemini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Google,and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Llama 2 from Meta.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January 2025,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Chinese AI company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introduced its new open-source model, DeepSeekR1. Because this model has made progress by using deep learning methods that let the AI develop reasoning skills by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itself,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work as well as the best models from big companies like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answer math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questions, write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computer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codes,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 explain difficult texts in simple ways.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 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English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 said, “Its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five clear steps to solve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 just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a patient teacher.”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55604" y="548680"/>
            <a:ext cx="3679205" cy="55987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surprises the world most is that the cost for users will be lower than that of other companies. The app quickly caught the world’s attention: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Marc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Andreessen,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famous business expert in Silicon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Valley, wrote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online,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DeepSeekRl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one of the most amazing and exciting developments I’ve ever seen.”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classrooms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offices, 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changing how Chinese people use technology. It shows the growth of Chinese AI technology on the world stage. As AI keeps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developing, this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young company is writing a new story for China’s tech future.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most popular paid app on the Apple App Store worldwide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275267"/>
            <a:ext cx="11485848"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No, it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isn</a:t>
            </a:r>
            <a:r>
              <a:rPr lang="en-US" altLang="zh-CN" b="1" smtClean="0">
                <a:solidFill>
                  <a:srgbClr val="FF0000"/>
                </a:solidFill>
                <a:latin typeface="Times New Roman" panose="02020603050405020304" pitchFamily="18" charset="0"/>
                <a:ea typeface="楷体" panose="02010609060101010101" pitchFamily="49" charset="-122"/>
              </a:rPr>
              <a:t>’</a:t>
            </a:r>
            <a:r>
              <a:rPr lang="en-US" altLang="zh-CN" b="1" smtClean="0">
                <a:solidFill>
                  <a:srgbClr val="FF0000"/>
                </a:solidFill>
                <a:latin typeface="Times New Roman" panose="02020603050405020304" pitchFamily="18" charset="0"/>
                <a:ea typeface="宋体" panose="02010600030101010101" pitchFamily="2" charset="-122"/>
              </a:rPr>
              <a:t>t</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1854155"/>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Chinese AI app DeepSeek became the most popular free app on the Apple App Store worldwide”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DeepSeek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是最受欢迎的免费应用，而非付费应用。故填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 it isn’t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513254" y="464373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b="1">
                <a:solidFill>
                  <a:srgbClr val="FF0000"/>
                </a:solidFill>
                <a:latin typeface="Times New Roman" panose="02020603050405020304" pitchFamily="18" charset="0"/>
                <a:ea typeface="宋体" panose="02010600030101010101" pitchFamily="2" charset="-122"/>
              </a:rPr>
              <a:t>“In January 2025, the Chinese AI company DeepSeek introduced its new open-source model, DeepSeekR1</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rPr>
              <a:t>, DeepSeekR1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是在</a:t>
            </a:r>
            <a:r>
              <a:rPr lang="en-US" altLang="zh-CN" b="1">
                <a:solidFill>
                  <a:srgbClr val="FF0000"/>
                </a:solidFill>
                <a:latin typeface="Times New Roman" panose="02020603050405020304" pitchFamily="18" charset="0"/>
                <a:ea typeface="宋体" panose="02010600030101010101" pitchFamily="2" charset="-122"/>
              </a:rPr>
              <a:t>2025</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FF0000"/>
                </a:solidFill>
                <a:latin typeface="Times New Roman" panose="02020603050405020304" pitchFamily="18" charset="0"/>
                <a:ea typeface="宋体" panose="02010600030101010101" pitchFamily="2" charset="-122"/>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月发布的。故填</a:t>
            </a:r>
            <a:r>
              <a:rPr lang="en-US" altLang="zh-CN" b="1">
                <a:solidFill>
                  <a:srgbClr val="FF0000"/>
                </a:solidFill>
                <a:latin typeface="Times New Roman" panose="02020603050405020304" pitchFamily="18" charset="0"/>
                <a:ea typeface="宋体" panose="02010600030101010101" pitchFamily="2" charset="-122"/>
              </a:rPr>
              <a:t>In January 2025</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513254" y="40461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In January 2025</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7" name="内容占位符 1"/>
          <p:cNvSpPr txBox="1"/>
          <p:nvPr/>
        </p:nvSpPr>
        <p:spPr bwMode="auto">
          <a:xfrm>
            <a:off x="513254" y="353570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the company DeepSeek introduce its DeepSeekR1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420888"/>
            <a:ext cx="11485848" cy="341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this model has made progress by using deep learning methods that let the AI develop reasoning skills by itself, it can work as well as the best models from big companies like OpenAI</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DeepSeekR1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能够像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OpenAI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一样工作，是因为它通过深度学习方法让</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自主发展推理能力。故填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it has made progress by using deep learning methods that let the AI develop reasoning skills by itself</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25660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Because it has made progress by using deep learning methods that let the AI develop reasoning skills by itself</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746120"/>
            <a:ext cx="11485848" cy="1754326"/>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DeepSeekR1 work like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088763"/>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“Marc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Andreessen,a</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famous business expert in Silicon Valley</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wrote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online,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DeepSeekR1 is one of the most amazing and exciting developments I’ve ever seen</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可知，马克</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安德森认为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DeepSeekR1</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是他见过的最令人惊叹和兴奋的开发之一。故填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thought it was one of the most amazing and exciting developments he had ever seen</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49121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He thought it was one of the most amazing and exciting developments he had ever seen</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980728"/>
            <a:ext cx="11485848" cy="1200329"/>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Marc Andreessen like DeepSeekR1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535351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want to use DeepSeek to solve math problems and write computer codes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开放性试题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482436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585845" algn="l"/>
                <a:tab pos="7019925" algn="l"/>
                <a:tab pos="9631045"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 you want to use DeepSeek for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1"/>
          <a:stretch>
            <a:fillRect/>
          </a:stretch>
        </p:blipFill>
        <p:spPr>
          <a:xfrm>
            <a:off x="742550" y="4938836"/>
            <a:ext cx="3231624" cy="40395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3376726"/>
            <a:ext cx="11485848" cy="1200329"/>
          </a:xfrm>
          <a:solidFill>
            <a:srgbClr val="E8F6FD"/>
          </a:solidFill>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因为</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这个模型通过使用深度学习方法</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让人工智能自己发展推理技能而取得了进步</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它可以像</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OpenAI</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等大公司的最佳模型一样工作。</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p:nvPr/>
        </p:nvSpPr>
        <p:spPr bwMode="auto">
          <a:xfrm>
            <a:off x="360854" y="4494170"/>
            <a:ext cx="11485848" cy="1130246"/>
          </a:xfrm>
          <a:prstGeom prst="rect">
            <a:avLst/>
          </a:prstGeom>
          <a:solidFill>
            <a:srgbClr val="E8F6FD"/>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 let the AI develop reasoning skills by itself</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是定语从句，关系代词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指代先行词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methods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well as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n-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像</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一样好</a:t>
            </a:r>
            <a:r>
              <a:rPr lang="en-US" altLang="zh-CN" b="1" dirty="0" smtClean="0">
                <a:solidFill>
                  <a:srgbClr val="FF0000"/>
                </a:solidFill>
                <a:latin typeface="+mn-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58630" y="1432851"/>
            <a:ext cx="11485848" cy="2030095"/>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endParaRPr lang="en-US" altLang="zh-CN" sz="1200" b="1" dirty="0" smtClean="0">
              <a:solidFill>
                <a:srgbClr val="FF0000"/>
              </a:solidFill>
              <a:latin typeface="Times New Roman" panose="02020603050405020304" pitchFamily="18" charset="0"/>
              <a:ea typeface="宋体" panose="02010600030101010101" pitchFamily="2" charset="-122"/>
            </a:endParaRPr>
          </a:p>
          <a:p>
            <a:pPr eaLnBrk="1">
              <a:spcAft>
                <a:spcPts val="0"/>
              </a:spcAft>
            </a:pPr>
            <a:r>
              <a:rPr lang="en-US" altLang="zh-CN" b="1" dirty="0" smtClean="0">
                <a:solidFill>
                  <a:srgbClr val="FF0000"/>
                </a:solidFill>
                <a:latin typeface="Times New Roman" panose="02020603050405020304" pitchFamily="18" charset="0"/>
                <a:ea typeface="宋体" panose="02010600030101010101" pitchFamily="2" charset="-122"/>
              </a:rPr>
              <a:t>Because </a:t>
            </a:r>
            <a:r>
              <a:rPr lang="en-US" altLang="zh-CN" b="1" dirty="0">
                <a:solidFill>
                  <a:srgbClr val="FF0000"/>
                </a:solidFill>
                <a:latin typeface="Times New Roman" panose="02020603050405020304" pitchFamily="18" charset="0"/>
                <a:ea typeface="宋体" panose="02010600030101010101" pitchFamily="2" charset="-122"/>
              </a:rPr>
              <a:t>this model has made progress by using deep learning methods that let the AI develop reasoning skills by </a:t>
            </a:r>
            <a:r>
              <a:rPr lang="en-US" altLang="zh-CN" b="1" dirty="0" err="1">
                <a:solidFill>
                  <a:srgbClr val="FF0000"/>
                </a:solidFill>
                <a:latin typeface="Times New Roman" panose="02020603050405020304" pitchFamily="18" charset="0"/>
                <a:ea typeface="宋体" panose="02010600030101010101" pitchFamily="2" charset="-122"/>
              </a:rPr>
              <a:t>itself, it</a:t>
            </a:r>
            <a:r>
              <a:rPr lang="en-US" altLang="zh-CN" b="1" dirty="0">
                <a:solidFill>
                  <a:srgbClr val="FF0000"/>
                </a:solidFill>
                <a:latin typeface="Times New Roman" panose="02020603050405020304" pitchFamily="18" charset="0"/>
                <a:ea typeface="宋体" panose="02010600030101010101" pitchFamily="2" charset="-122"/>
              </a:rPr>
              <a:t> can work as well as the best models from big companies like </a:t>
            </a:r>
            <a:r>
              <a:rPr lang="en-US" altLang="zh-CN" b="1" dirty="0" err="1">
                <a:solidFill>
                  <a:srgbClr val="FF0000"/>
                </a:solidFill>
                <a:latin typeface="Times New Roman" panose="02020603050405020304" pitchFamily="18" charset="0"/>
                <a:ea typeface="宋体" panose="02010600030101010101" pitchFamily="2" charset="-122"/>
              </a:rPr>
              <a:t>OpenAI</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a:t>
            </a:r>
            <a:endParaRPr lang="en-US" altLang="zh-CN" b="1" dirty="0" smtClean="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30" y="1340768"/>
            <a:ext cx="1897946" cy="430129"/>
          </a:xfrm>
          <a:prstGeom prst="rect">
            <a:avLst/>
          </a:prstGeom>
        </p:spPr>
      </p:pic>
      <p:pic>
        <p:nvPicPr>
          <p:cNvPr id="5" name="译文.eps" descr="id:2147486824;FounderCES"/>
          <p:cNvPicPr/>
          <p:nvPr/>
        </p:nvPicPr>
        <p:blipFill>
          <a:blip r:embed="rId2"/>
          <a:stretch>
            <a:fillRect/>
          </a:stretch>
        </p:blipFill>
        <p:spPr>
          <a:xfrm>
            <a:off x="375423" y="3582839"/>
            <a:ext cx="932180" cy="287655"/>
          </a:xfrm>
          <a:prstGeom prst="rect">
            <a:avLst/>
          </a:prstGeom>
        </p:spPr>
      </p:pic>
      <p:pic>
        <p:nvPicPr>
          <p:cNvPr id="6" name="分析.eps" descr="id:2147486831;FounderCES"/>
          <p:cNvPicPr/>
          <p:nvPr/>
        </p:nvPicPr>
        <p:blipFill>
          <a:blip r:embed="rId3"/>
          <a:stretch>
            <a:fillRect/>
          </a:stretch>
        </p:blipFill>
        <p:spPr>
          <a:xfrm>
            <a:off x="375423" y="4691329"/>
            <a:ext cx="932180" cy="28765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3854</Words>
  <Application>WPS 演示</Application>
  <PresentationFormat>自定义</PresentationFormat>
  <Paragraphs>53</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465</cp:revision>
  <dcterms:created xsi:type="dcterms:W3CDTF">2020-11-06T05:24:00Z</dcterms:created>
  <dcterms:modified xsi:type="dcterms:W3CDTF">2025-09-17T06:33:22Z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